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88" r:id="rId35"/>
    <p:sldId id="292" r:id="rId36"/>
    <p:sldId id="293" r:id="rId37"/>
    <p:sldId id="294" r:id="rId38"/>
    <p:sldId id="295" r:id="rId39"/>
    <p:sldId id="305" r:id="rId40"/>
    <p:sldId id="306" r:id="rId41"/>
    <p:sldId id="300" r:id="rId42"/>
    <p:sldId id="301" r:id="rId43"/>
    <p:sldId id="302" r:id="rId44"/>
    <p:sldId id="313" r:id="rId45"/>
    <p:sldId id="314" r:id="rId46"/>
    <p:sldId id="315" r:id="rId47"/>
    <p:sldId id="319" r:id="rId48"/>
    <p:sldId id="320" r:id="rId49"/>
    <p:sldId id="316" r:id="rId50"/>
    <p:sldId id="337" r:id="rId51"/>
    <p:sldId id="318" r:id="rId52"/>
    <p:sldId id="321" r:id="rId53"/>
    <p:sldId id="322" r:id="rId54"/>
    <p:sldId id="323" r:id="rId55"/>
    <p:sldId id="324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3CBA8-8B83-44DD-6966-FD4E53041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99570F-D39F-A882-4C15-9E0251DDE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AB5C3-F7C6-F676-798D-2307A064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EFD0AF-3934-BD28-8D2E-30EDC05C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845C-DF7F-35AE-FA6D-F34BE7A9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38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4074A-DF61-1C11-6AB2-19FF9CAE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90E3A5-D4A8-5CBC-4C22-5545CB9E6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32B42-7473-41B1-9641-78A1B49E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C1967-D98A-99FB-F0A8-7E7DE27C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3017C9-64FB-CDA7-7C38-074FD8F5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3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A64C58-4AF1-8E81-82FF-1636656D1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18B198-536C-4758-FDBB-461F71D19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38C0C-8FFD-E58C-AFBC-7973746E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64B4C-C176-BDBE-941E-86FE5DFD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CAAA4-34DE-387C-C368-B050BB35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955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BEDC-4A4A-2100-B632-82FC0914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4AF0F-52FF-7F41-DC2B-4E91E111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677017-A3C2-6E7C-4828-DE0B778F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31E9-4791-8285-1063-EF949CF1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48DBE-6F51-7B43-C4DB-FA2DE83B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3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85E42-2E78-352E-B785-15FE0A00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46693-1EE5-0231-A43F-78FC59010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09CA9-5601-64C2-7386-AC4A732A5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F6A75-8FAF-643C-F6C1-2D25F2D6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B4750-755A-F1B8-2AC1-40CCC24A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9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6307C-25BA-8389-8005-21A12551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0C207-5D85-B429-C055-53F4893F5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A0C76C-D4DA-400A-C115-41FB7033B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5DE0C1-B77E-EF6D-FB61-5CCFB425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6DB922-D9A2-5165-4A6D-960AA329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25C4ED-0B4E-E4E7-7B99-6DA1B296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81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7D620-AA33-0C54-A837-BFE2079B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F4138-6754-22AF-58BF-0D7F992BD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42835-E980-8C5A-4716-798C06047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BCC617-2F4E-7C2C-B24C-156F4A44E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379988-8B16-FD78-A630-BCE6BB181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745872-225A-6E30-539A-FA2F64A1E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E26486-9964-3E14-625F-A9456F81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A540EC-340A-8B1D-CB61-42D6C73E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0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48E2F-6429-177B-66F4-89FCF414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8188D7-1E9B-2DC0-FA0F-EC0B560F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7D2AB2-7EB9-D057-6215-2D3D1412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FFFEAF-3812-3E8D-2F4C-80CEB1B8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6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0D9D27-96C6-ADFB-3046-87506D15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395DC-9292-A7AE-FF02-7F70F863E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8F4BF-DA4D-6241-319D-3B2B6A9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353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FAFE3-CD12-DC41-D2E9-9E3824C70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0D747-2D09-BF38-B335-C4579DA80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EED74-0E73-48BC-4595-411C44856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6F0275-C47C-D86F-FA9A-4E9ED244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35872A-43AF-3EEE-9B6D-256C3541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A9A8A9-6C81-D7D9-D225-9FE6AC8B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85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DDB13-F2ED-3DE4-F3BC-268332D5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A45B6C-BECA-52D5-FE9F-6E59BD5C3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BD26ED-0127-7F04-A5F0-087B8C7A1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EE3350-2166-3192-45A2-4E16B3CD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DC5056-DB98-F692-6E67-45E770F58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4FFE98-B619-8195-F837-46363FC1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3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4EE087-CB01-BD10-1F0E-7FB8CD77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0DF29-7A1B-819C-8BC7-9D8DE09AE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BD909-6E4E-DCAB-356D-48535677F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BAA90-5CA4-4990-8E77-5EFBB41B836E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A3A8C-0888-CC39-F8C8-2CC0C497E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657-22C6-4D45-75D4-BB5CAFB36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4587A-E079-4722-807F-551A3688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2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9DE3D0-0E1B-1547-BE33-2E3FBCC0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86" y="424813"/>
            <a:ext cx="11038875" cy="34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6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236F5F-F769-FA0E-54BB-444177E2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01" y="758724"/>
            <a:ext cx="6603013" cy="53078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E61548-9EA4-8173-5E08-C1ACB8FF62A3}"/>
              </a:ext>
            </a:extLst>
          </p:cNvPr>
          <p:cNvSpPr/>
          <p:nvPr/>
        </p:nvSpPr>
        <p:spPr>
          <a:xfrm>
            <a:off x="1530219" y="2855167"/>
            <a:ext cx="3573625" cy="15022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23EE6-CE40-456E-BE0E-617B5B1540A2}"/>
              </a:ext>
            </a:extLst>
          </p:cNvPr>
          <p:cNvSpPr/>
          <p:nvPr/>
        </p:nvSpPr>
        <p:spPr>
          <a:xfrm>
            <a:off x="5578528" y="3083767"/>
            <a:ext cx="4311921" cy="1012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0000"/>
                </a:solidFill>
              </a:rPr>
              <a:t>* </a:t>
            </a:r>
            <a:r>
              <a:rPr lang="ko-KR" altLang="en-US" b="1" dirty="0">
                <a:solidFill>
                  <a:srgbClr val="C00000"/>
                </a:solidFill>
              </a:rPr>
              <a:t>가장 위에 있는 체크박스 해제</a:t>
            </a:r>
          </a:p>
        </p:txBody>
      </p:sp>
    </p:spTree>
    <p:extLst>
      <p:ext uri="{BB962C8B-B14F-4D97-AF65-F5344CB8AC3E}">
        <p14:creationId xmlns:p14="http://schemas.microsoft.com/office/powerpoint/2010/main" val="412350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9666C5-B638-DC76-2934-8812F399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2" y="1255738"/>
            <a:ext cx="4694327" cy="3749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6455F1-5284-A3E7-67F8-7A813E2D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647" y="1255738"/>
            <a:ext cx="4701947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9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93A1D4-996F-64AA-377E-B47435B0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0" y="356499"/>
            <a:ext cx="7864623" cy="59764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E98513-8880-A31F-453E-FBAB22E30751}"/>
              </a:ext>
            </a:extLst>
          </p:cNvPr>
          <p:cNvSpPr/>
          <p:nvPr/>
        </p:nvSpPr>
        <p:spPr>
          <a:xfrm>
            <a:off x="6326154" y="3657600"/>
            <a:ext cx="2379307" cy="3452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A6132D-6CA0-7889-0A8E-3AB574CF5EA9}"/>
              </a:ext>
            </a:extLst>
          </p:cNvPr>
          <p:cNvSpPr/>
          <p:nvPr/>
        </p:nvSpPr>
        <p:spPr>
          <a:xfrm>
            <a:off x="6828830" y="4661709"/>
            <a:ext cx="4311921" cy="1012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0000"/>
                </a:solidFill>
              </a:rPr>
              <a:t>Basic Mode </a:t>
            </a:r>
            <a:r>
              <a:rPr lang="ko-KR" altLang="en-US" b="1" dirty="0">
                <a:solidFill>
                  <a:srgbClr val="C00000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92697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D9591D-A166-B06B-038B-737805FD7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55" y="730372"/>
            <a:ext cx="8205276" cy="60883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266027-3886-6370-27DA-C0A22ED0710C}"/>
              </a:ext>
            </a:extLst>
          </p:cNvPr>
          <p:cNvSpPr/>
          <p:nvPr/>
        </p:nvSpPr>
        <p:spPr>
          <a:xfrm>
            <a:off x="5393093" y="1017037"/>
            <a:ext cx="1101013" cy="6811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948924-283D-7985-370C-80E2B96EB30B}"/>
              </a:ext>
            </a:extLst>
          </p:cNvPr>
          <p:cNvSpPr/>
          <p:nvPr/>
        </p:nvSpPr>
        <p:spPr>
          <a:xfrm>
            <a:off x="2373085" y="2951584"/>
            <a:ext cx="6397691" cy="26561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9BE1DC-878E-8251-E5E7-A6B653A1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3387"/>
          <a:stretch/>
        </p:blipFill>
        <p:spPr>
          <a:xfrm>
            <a:off x="103195" y="59437"/>
            <a:ext cx="10804290" cy="6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6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26735C-EC66-2D6D-42E2-1B209339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0" y="374914"/>
            <a:ext cx="10681547" cy="60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F075DA-50F8-BF92-75B1-AD62C350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53" y="1172840"/>
            <a:ext cx="8951362" cy="486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6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4030D8-B0C7-91C9-8C60-D6416E8CB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95" y="744022"/>
            <a:ext cx="9702611" cy="52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0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9E85B2-1E6B-F760-191C-E5C6D362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06" y="745732"/>
            <a:ext cx="9438073" cy="51045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D04576-6C23-42B0-4A85-108A5E0F22BE}"/>
              </a:ext>
            </a:extLst>
          </p:cNvPr>
          <p:cNvSpPr/>
          <p:nvPr/>
        </p:nvSpPr>
        <p:spPr>
          <a:xfrm>
            <a:off x="4794757" y="2590313"/>
            <a:ext cx="4311921" cy="2461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0000"/>
                </a:solidFill>
              </a:rPr>
              <a:t>D:/VMs/Server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24818A-817B-54DB-5AC8-78878D92C89D}"/>
              </a:ext>
            </a:extLst>
          </p:cNvPr>
          <p:cNvSpPr/>
          <p:nvPr/>
        </p:nvSpPr>
        <p:spPr>
          <a:xfrm>
            <a:off x="4794757" y="4388239"/>
            <a:ext cx="4311921" cy="2461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0000"/>
                </a:solidFill>
              </a:rPr>
              <a:t>80.00 GB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9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BB9040-5DE2-D08A-93DC-CEAC20EE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489" y="0"/>
            <a:ext cx="7520254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B38356-077E-9DC0-58B3-17937E6FAFBA}"/>
              </a:ext>
            </a:extLst>
          </p:cNvPr>
          <p:cNvSpPr/>
          <p:nvPr/>
        </p:nvSpPr>
        <p:spPr>
          <a:xfrm>
            <a:off x="5551719" y="4889241"/>
            <a:ext cx="1231642" cy="466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2328A0-C366-F37E-1653-7317EE0F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976042"/>
            <a:ext cx="7081796" cy="16414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CBC705-A26D-A69C-08F3-2B5A2F05A826}"/>
              </a:ext>
            </a:extLst>
          </p:cNvPr>
          <p:cNvSpPr/>
          <p:nvPr/>
        </p:nvSpPr>
        <p:spPr>
          <a:xfrm>
            <a:off x="521337" y="2836788"/>
            <a:ext cx="6139542" cy="5318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https://www.centos.org/download/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7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A490B6-FCC1-A53C-E229-3C816151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2" y="179658"/>
            <a:ext cx="10760390" cy="977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7ED43C-CC79-DA12-7347-2B9F90A54558}"/>
              </a:ext>
            </a:extLst>
          </p:cNvPr>
          <p:cNvSpPr/>
          <p:nvPr/>
        </p:nvSpPr>
        <p:spPr>
          <a:xfrm>
            <a:off x="6052458" y="662476"/>
            <a:ext cx="5228252" cy="53184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CentOS-Stream-9-latest-x86_64-dvd1.iso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EC87D4-8CE5-76A0-65E3-A53545A9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95" y="1306286"/>
            <a:ext cx="7848142" cy="555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7FA0EAC-81AC-4E07-4A9B-7A9EFE3D5BC5}"/>
              </a:ext>
            </a:extLst>
          </p:cNvPr>
          <p:cNvSpPr/>
          <p:nvPr/>
        </p:nvSpPr>
        <p:spPr>
          <a:xfrm>
            <a:off x="2976466" y="4973215"/>
            <a:ext cx="5228252" cy="53184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CentOS-Stream-9-latest-x86_64-dvd1.iso</a:t>
            </a:r>
          </a:p>
        </p:txBody>
      </p:sp>
    </p:spTree>
    <p:extLst>
      <p:ext uri="{BB962C8B-B14F-4D97-AF65-F5344CB8AC3E}">
        <p14:creationId xmlns:p14="http://schemas.microsoft.com/office/powerpoint/2010/main" val="148778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3662BD-6257-F96F-3CDF-3047E3CDB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85" y="651552"/>
            <a:ext cx="9018890" cy="54506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37F1C8-292C-DC30-23CD-F02DAC2ADF5D}"/>
              </a:ext>
            </a:extLst>
          </p:cNvPr>
          <p:cNvSpPr/>
          <p:nvPr/>
        </p:nvSpPr>
        <p:spPr>
          <a:xfrm>
            <a:off x="3452331" y="2351315"/>
            <a:ext cx="2202020" cy="326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5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4EF5E1-4268-D85B-2BC5-F0A011F8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2" y="337473"/>
            <a:ext cx="11537469" cy="43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1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213B3C-5B20-3A8E-8588-771A137F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90" y="900679"/>
            <a:ext cx="7474447" cy="56371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C24F24-EA6E-4CA5-54AE-FE426A051D19}"/>
              </a:ext>
            </a:extLst>
          </p:cNvPr>
          <p:cNvSpPr/>
          <p:nvPr/>
        </p:nvSpPr>
        <p:spPr>
          <a:xfrm>
            <a:off x="5253139" y="1343609"/>
            <a:ext cx="690461" cy="6718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4F8C7-D067-969C-3E6D-1BF9C3F3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7" y="160760"/>
            <a:ext cx="6569022" cy="5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27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0DBA6C-0E22-65CD-FDDD-03A061AA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" y="207352"/>
            <a:ext cx="5968360" cy="6230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DB619C-DA10-1D08-66BA-90DD1B30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4" y="830423"/>
            <a:ext cx="8545162" cy="59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99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27">
            <a:extLst>
              <a:ext uri="{FF2B5EF4-FFF2-40B4-BE49-F238E27FC236}">
                <a16:creationId xmlns:a16="http://schemas.microsoft.com/office/drawing/2014/main" id="{C5DFE25B-41CD-D5AD-B219-52619DD5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167" y="223837"/>
            <a:ext cx="7715250" cy="64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9379A0-2D83-D233-3342-6A540988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78" y="214409"/>
            <a:ext cx="4143764" cy="68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4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28">
            <a:extLst>
              <a:ext uri="{FF2B5EF4-FFF2-40B4-BE49-F238E27FC236}">
                <a16:creationId xmlns:a16="http://schemas.microsoft.com/office/drawing/2014/main" id="{9657B71D-8036-73A8-2E1E-204E2B13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550" y="223837"/>
            <a:ext cx="7705725" cy="64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C48A6D-74DB-C1B6-04B4-E4034A49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07" y="137300"/>
            <a:ext cx="8400765" cy="56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29">
            <a:extLst>
              <a:ext uri="{FF2B5EF4-FFF2-40B4-BE49-F238E27FC236}">
                <a16:creationId xmlns:a16="http://schemas.microsoft.com/office/drawing/2014/main" id="{5B904C91-7C32-1857-32F9-19A06A95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39" y="223837"/>
            <a:ext cx="7762875" cy="64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8FB685-5127-ABCE-26A8-E49F530F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6" y="223837"/>
            <a:ext cx="6336838" cy="4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44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30">
            <a:extLst>
              <a:ext uri="{FF2B5EF4-FFF2-40B4-BE49-F238E27FC236}">
                <a16:creationId xmlns:a16="http://schemas.microsoft.com/office/drawing/2014/main" id="{0D3842BF-FE0D-B2A8-F90D-5033D383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069" y="128587"/>
            <a:ext cx="7820025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DBCDE0-7BDA-B84A-7D33-3517B537EC82}"/>
              </a:ext>
            </a:extLst>
          </p:cNvPr>
          <p:cNvSpPr/>
          <p:nvPr/>
        </p:nvSpPr>
        <p:spPr>
          <a:xfrm>
            <a:off x="179905" y="128586"/>
            <a:ext cx="6426167" cy="57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네트워크가 꺼져 있으면 켬으로 변경</a:t>
            </a:r>
          </a:p>
        </p:txBody>
      </p:sp>
    </p:spTree>
    <p:extLst>
      <p:ext uri="{BB962C8B-B14F-4D97-AF65-F5344CB8AC3E}">
        <p14:creationId xmlns:p14="http://schemas.microsoft.com/office/powerpoint/2010/main" val="138591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31">
            <a:extLst>
              <a:ext uri="{FF2B5EF4-FFF2-40B4-BE49-F238E27FC236}">
                <a16:creationId xmlns:a16="http://schemas.microsoft.com/office/drawing/2014/main" id="{BF99D874-1247-A6FA-9CDD-85ACE29F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532" y="219075"/>
            <a:ext cx="767715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9E2B8E-78DC-6A9F-F2AF-D9F40774FAD6}"/>
              </a:ext>
            </a:extLst>
          </p:cNvPr>
          <p:cNvSpPr/>
          <p:nvPr/>
        </p:nvSpPr>
        <p:spPr>
          <a:xfrm>
            <a:off x="179905" y="128586"/>
            <a:ext cx="6426167" cy="57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소프트웨어 선택 클릭</a:t>
            </a:r>
          </a:p>
        </p:txBody>
      </p:sp>
    </p:spTree>
    <p:extLst>
      <p:ext uri="{BB962C8B-B14F-4D97-AF65-F5344CB8AC3E}">
        <p14:creationId xmlns:p14="http://schemas.microsoft.com/office/powerpoint/2010/main" val="3696940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32">
            <a:extLst>
              <a:ext uri="{FF2B5EF4-FFF2-40B4-BE49-F238E27FC236}">
                <a16:creationId xmlns:a16="http://schemas.microsoft.com/office/drawing/2014/main" id="{D84459D8-E6E2-FF75-7403-7E942542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042" y="200025"/>
            <a:ext cx="7791450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479B98-86FE-03B4-2411-1F581E45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08" y="200025"/>
            <a:ext cx="6533178" cy="51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15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33">
            <a:extLst>
              <a:ext uri="{FF2B5EF4-FFF2-40B4-BE49-F238E27FC236}">
                <a16:creationId xmlns:a16="http://schemas.microsoft.com/office/drawing/2014/main" id="{2FFBAABB-C9F4-69B1-5939-CA3EE6B29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389" y="214313"/>
            <a:ext cx="76866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B2F219-0603-40C1-2442-95473F84F573}"/>
              </a:ext>
            </a:extLst>
          </p:cNvPr>
          <p:cNvSpPr/>
          <p:nvPr/>
        </p:nvSpPr>
        <p:spPr>
          <a:xfrm>
            <a:off x="179905" y="128586"/>
            <a:ext cx="6426167" cy="57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설치 목적지를 클릭</a:t>
            </a:r>
          </a:p>
        </p:txBody>
      </p:sp>
    </p:spTree>
    <p:extLst>
      <p:ext uri="{BB962C8B-B14F-4D97-AF65-F5344CB8AC3E}">
        <p14:creationId xmlns:p14="http://schemas.microsoft.com/office/powerpoint/2010/main" val="2106905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34">
            <a:extLst>
              <a:ext uri="{FF2B5EF4-FFF2-40B4-BE49-F238E27FC236}">
                <a16:creationId xmlns:a16="http://schemas.microsoft.com/office/drawing/2014/main" id="{1AC3B9FE-2AB9-2B8D-8E2F-06D937F1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92" y="219075"/>
            <a:ext cx="7753350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9C4A8F-E139-4DE0-01B8-0E4EA3639745}"/>
              </a:ext>
            </a:extLst>
          </p:cNvPr>
          <p:cNvSpPr/>
          <p:nvPr/>
        </p:nvSpPr>
        <p:spPr>
          <a:xfrm>
            <a:off x="179905" y="128586"/>
            <a:ext cx="3692299" cy="2138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로컬 표준 </a:t>
            </a:r>
            <a:r>
              <a:rPr lang="ko-KR" altLang="en-US" dirty="0" err="1">
                <a:solidFill>
                  <a:schemeClr val="tx1"/>
                </a:solidFill>
              </a:rPr>
              <a:t>디스트에</a:t>
            </a:r>
            <a:r>
              <a:rPr lang="ko-KR" altLang="en-US" dirty="0">
                <a:solidFill>
                  <a:schemeClr val="tx1"/>
                </a:solidFill>
              </a:rPr>
              <a:t> 노출되어 있는 하드 디스크를 선택하고 저장소 구성은 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ko-KR" altLang="en-US" dirty="0">
                <a:solidFill>
                  <a:schemeClr val="tx1"/>
                </a:solidFill>
              </a:rPr>
              <a:t>사용자 정의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ko-KR" altLang="en-US" dirty="0">
                <a:solidFill>
                  <a:schemeClr val="tx1"/>
                </a:solidFill>
              </a:rPr>
              <a:t>를 선택합니다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그런 후에 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ko-KR" altLang="en-US" dirty="0">
                <a:solidFill>
                  <a:schemeClr val="tx1"/>
                </a:solidFill>
              </a:rPr>
              <a:t>완료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ko-KR" altLang="en-US" dirty="0">
                <a:solidFill>
                  <a:schemeClr val="tx1"/>
                </a:solidFill>
              </a:rPr>
              <a:t>버튼을 클릭합니다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47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47B851-3F25-9BEB-C71D-A7B4E415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54" y="439250"/>
            <a:ext cx="9659245" cy="571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10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9AFD63-94C6-BE2B-9233-6B7F93F9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5" y="336573"/>
            <a:ext cx="7438593" cy="63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66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870AE6-0819-98F4-5BD9-3FA83AF1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2" y="238231"/>
            <a:ext cx="8580051" cy="65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20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724AD3-B733-46FA-C5D6-ECAC5B71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7" y="173791"/>
            <a:ext cx="7615982" cy="65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67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CA4F5E-E0D5-B922-19DB-2398DEA2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6" y="233586"/>
            <a:ext cx="7220825" cy="63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97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3F072A-1F2D-AA84-C250-FE0A0A8B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9" y="269401"/>
            <a:ext cx="7096834" cy="63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3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063304-0676-BDC8-6C5B-F25C307C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8" y="327282"/>
            <a:ext cx="7224246" cy="63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47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D78F6C-35FD-7F96-8998-A0B44F123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60" y="266558"/>
            <a:ext cx="7389256" cy="64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91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E18D78-1B97-A964-B8D8-B447B3D8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4" y="286540"/>
            <a:ext cx="7257699" cy="63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80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A8CDFD-5D49-9B6C-EADA-D02B3FBA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44" y="297970"/>
            <a:ext cx="7229374" cy="63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58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E66460-6DD6-1BE3-EFB6-F8B1D8DF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2" y="104129"/>
            <a:ext cx="7627056" cy="66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1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0C9652-015B-5F55-16DE-259EA2F8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26" y="457559"/>
            <a:ext cx="10806516" cy="5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0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F108D5-4E6F-96C2-C0CC-E8B4DB53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18" y="82977"/>
            <a:ext cx="7262363" cy="65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13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D8E116-5F2E-EDDC-B0A9-88AB8721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616976"/>
            <a:ext cx="7552074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0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095CEB-CB95-07CF-699A-B4E83EFD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42" y="616976"/>
            <a:ext cx="7567316" cy="56240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7018D5-F8D2-9329-D00F-AC590AA51A56}"/>
              </a:ext>
            </a:extLst>
          </p:cNvPr>
          <p:cNvSpPr/>
          <p:nvPr/>
        </p:nvSpPr>
        <p:spPr>
          <a:xfrm>
            <a:off x="8120256" y="2906484"/>
            <a:ext cx="3692299" cy="1045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centos</a:t>
            </a:r>
            <a:r>
              <a:rPr lang="ko-KR" altLang="en-US" dirty="0">
                <a:solidFill>
                  <a:schemeClr val="tx1"/>
                </a:solidFill>
              </a:rPr>
              <a:t> 로 통일</a:t>
            </a:r>
          </a:p>
        </p:txBody>
      </p:sp>
    </p:spTree>
    <p:extLst>
      <p:ext uri="{BB962C8B-B14F-4D97-AF65-F5344CB8AC3E}">
        <p14:creationId xmlns:p14="http://schemas.microsoft.com/office/powerpoint/2010/main" val="25787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8971FF-DD8C-8B03-04CC-4E9F5F57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25" y="655079"/>
            <a:ext cx="7506350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44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59458B-ECFA-3B61-74C6-4F7D9DA8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52" y="735096"/>
            <a:ext cx="755969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6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6ABB9-AF30-572D-ED98-C0B78B85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52" y="754148"/>
            <a:ext cx="7559695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2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A63D32-494D-8F34-F24C-DC554D1B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98" y="64478"/>
            <a:ext cx="9739204" cy="67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62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3885F0-E99F-E5DF-5030-7D722C4F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796062"/>
            <a:ext cx="7254869" cy="52658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22AA35-EF92-B21A-8573-62E0A0EFECAA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한글 설정 </a:t>
            </a:r>
            <a:r>
              <a:rPr lang="en-US" altLang="ko-KR" u="sng" dirty="0">
                <a:solidFill>
                  <a:schemeClr val="tx1"/>
                </a:solidFill>
              </a:rPr>
              <a:t>– </a:t>
            </a:r>
            <a:r>
              <a:rPr lang="ko-KR" altLang="en-US" u="sng" dirty="0">
                <a:solidFill>
                  <a:schemeClr val="tx1"/>
                </a:solidFill>
              </a:rPr>
              <a:t>한국어</a:t>
            </a:r>
            <a:r>
              <a:rPr lang="en-US" altLang="ko-KR" u="sng" dirty="0">
                <a:solidFill>
                  <a:schemeClr val="tx1"/>
                </a:solidFill>
              </a:rPr>
              <a:t>(Hangul) </a:t>
            </a:r>
            <a:r>
              <a:rPr lang="ko-KR" altLang="en-US" u="sng" dirty="0">
                <a:solidFill>
                  <a:schemeClr val="tx1"/>
                </a:solidFill>
              </a:rPr>
              <a:t>만 남기고 제거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E8E9EA-D692-17F2-0E5A-26D57E7C8F0F}"/>
              </a:ext>
            </a:extLst>
          </p:cNvPr>
          <p:cNvSpPr/>
          <p:nvPr/>
        </p:nvSpPr>
        <p:spPr>
          <a:xfrm>
            <a:off x="4907902" y="1670180"/>
            <a:ext cx="4422710" cy="457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152686-6338-3689-1DBA-827A03EFAE5F}"/>
              </a:ext>
            </a:extLst>
          </p:cNvPr>
          <p:cNvSpPr/>
          <p:nvPr/>
        </p:nvSpPr>
        <p:spPr>
          <a:xfrm>
            <a:off x="7347239" y="1216091"/>
            <a:ext cx="1983373" cy="45720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3DB7A7-5B36-D2FD-0F53-F45F083052EE}"/>
              </a:ext>
            </a:extLst>
          </p:cNvPr>
          <p:cNvSpPr/>
          <p:nvPr/>
        </p:nvSpPr>
        <p:spPr>
          <a:xfrm>
            <a:off x="208833" y="6096686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한글 입력키는 한</a:t>
            </a:r>
            <a:r>
              <a:rPr lang="en-US" altLang="ko-KR" u="sng" dirty="0">
                <a:solidFill>
                  <a:schemeClr val="tx1"/>
                </a:solidFill>
              </a:rPr>
              <a:t>/</a:t>
            </a:r>
            <a:r>
              <a:rPr lang="ko-KR" altLang="en-US" u="sng" dirty="0">
                <a:solidFill>
                  <a:schemeClr val="tx1"/>
                </a:solidFill>
              </a:rPr>
              <a:t>영키 아님 </a:t>
            </a:r>
            <a:r>
              <a:rPr lang="en-US" altLang="ko-KR" u="sng" dirty="0">
                <a:solidFill>
                  <a:schemeClr val="tx1"/>
                </a:solidFill>
              </a:rPr>
              <a:t>=&gt; Shift + Space </a:t>
            </a:r>
            <a:r>
              <a:rPr lang="ko-KR" altLang="en-US" u="sng" dirty="0">
                <a:solidFill>
                  <a:schemeClr val="tx1"/>
                </a:solidFill>
              </a:rPr>
              <a:t>누르면 변경</a:t>
            </a:r>
          </a:p>
        </p:txBody>
      </p:sp>
    </p:spTree>
    <p:extLst>
      <p:ext uri="{BB962C8B-B14F-4D97-AF65-F5344CB8AC3E}">
        <p14:creationId xmlns:p14="http://schemas.microsoft.com/office/powerpoint/2010/main" val="4124009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49B424-5512-F36B-6937-B5FD7BB9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168" y="818924"/>
            <a:ext cx="6957663" cy="522015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27B421-F82B-4E3A-DFCB-A31DB1805A89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네트워크 설정 </a:t>
            </a:r>
            <a:r>
              <a:rPr lang="en-US" altLang="ko-KR" u="sng" dirty="0">
                <a:solidFill>
                  <a:schemeClr val="tx1"/>
                </a:solidFill>
              </a:rPr>
              <a:t>– </a:t>
            </a:r>
            <a:r>
              <a:rPr lang="ko-KR" altLang="en-US" u="sng" dirty="0">
                <a:solidFill>
                  <a:schemeClr val="tx1"/>
                </a:solidFill>
              </a:rPr>
              <a:t>수동 아이피로 변경</a:t>
            </a:r>
          </a:p>
        </p:txBody>
      </p:sp>
    </p:spTree>
    <p:extLst>
      <p:ext uri="{BB962C8B-B14F-4D97-AF65-F5344CB8AC3E}">
        <p14:creationId xmlns:p14="http://schemas.microsoft.com/office/powerpoint/2010/main" val="1794346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36C9C7-C703-AEAF-C7FF-977DA1D986D4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터미널 접속 </a:t>
            </a:r>
            <a:r>
              <a:rPr lang="en-US" altLang="ko-KR" u="sng" dirty="0">
                <a:solidFill>
                  <a:schemeClr val="tx1"/>
                </a:solidFill>
              </a:rPr>
              <a:t>-&gt; root </a:t>
            </a:r>
            <a:r>
              <a:rPr lang="ko-KR" altLang="en-US" u="sng" dirty="0">
                <a:solidFill>
                  <a:schemeClr val="tx1"/>
                </a:solidFill>
              </a:rPr>
              <a:t>사용자로 변경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115BD0-13F9-D84E-B087-FCFCE07CE1A1}"/>
              </a:ext>
            </a:extLst>
          </p:cNvPr>
          <p:cNvSpPr/>
          <p:nvPr/>
        </p:nvSpPr>
        <p:spPr>
          <a:xfrm>
            <a:off x="289249" y="830424"/>
            <a:ext cx="10926147" cy="11943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su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r>
              <a:rPr lang="ko-KR" altLang="en-US" dirty="0"/>
              <a:t>암호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A29A4-CAC9-0959-2EA3-CD5AE0307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2658641"/>
            <a:ext cx="11031822" cy="195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7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8EF935-3723-9FED-AEE0-1140EDAC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6" y="366946"/>
            <a:ext cx="10794107" cy="612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8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36C9C7-C703-AEAF-C7FF-977DA1D986D4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보안 설정과 관련된 </a:t>
            </a:r>
            <a:r>
              <a:rPr lang="en-US" altLang="ko-KR" u="sng" dirty="0" err="1">
                <a:solidFill>
                  <a:schemeClr val="tx1"/>
                </a:solidFill>
              </a:rPr>
              <a:t>SELinux</a:t>
            </a:r>
            <a:r>
              <a:rPr lang="en-US" altLang="ko-KR" u="sng" dirty="0">
                <a:solidFill>
                  <a:schemeClr val="tx1"/>
                </a:solidFill>
              </a:rPr>
              <a:t> </a:t>
            </a:r>
            <a:r>
              <a:rPr lang="ko-KR" altLang="en-US" u="sng" dirty="0">
                <a:solidFill>
                  <a:schemeClr val="tx1"/>
                </a:solidFill>
              </a:rPr>
              <a:t>기능 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115BD0-13F9-D84E-B087-FCFCE07CE1A1}"/>
              </a:ext>
            </a:extLst>
          </p:cNvPr>
          <p:cNvSpPr/>
          <p:nvPr/>
        </p:nvSpPr>
        <p:spPr>
          <a:xfrm>
            <a:off x="289249" y="830424"/>
            <a:ext cx="10926147" cy="11943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selinux</a:t>
            </a:r>
            <a:r>
              <a:rPr lang="en-US" altLang="ko-KR" dirty="0"/>
              <a:t> -&gt; </a:t>
            </a:r>
            <a:r>
              <a:rPr lang="ko-KR" altLang="en-US" dirty="0"/>
              <a:t>파일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0DDF2-85D2-571E-5A25-44F5B7BFEA3E}"/>
              </a:ext>
            </a:extLst>
          </p:cNvPr>
          <p:cNvSpPr/>
          <p:nvPr/>
        </p:nvSpPr>
        <p:spPr>
          <a:xfrm>
            <a:off x="179905" y="2190652"/>
            <a:ext cx="1103549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편집기가 열리면 </a:t>
            </a:r>
            <a:r>
              <a:rPr lang="en-US" altLang="ko-KR" u="sng" dirty="0">
                <a:solidFill>
                  <a:schemeClr val="tx1"/>
                </a:solidFill>
              </a:rPr>
              <a:t>'SELINUX=enforcing'</a:t>
            </a:r>
            <a:r>
              <a:rPr lang="ko-KR" altLang="en-US" u="sng" dirty="0">
                <a:solidFill>
                  <a:schemeClr val="tx1"/>
                </a:solidFill>
              </a:rPr>
              <a:t>을 </a:t>
            </a:r>
            <a:r>
              <a:rPr lang="en-US" altLang="ko-KR" u="sng" dirty="0">
                <a:solidFill>
                  <a:schemeClr val="tx1"/>
                </a:solidFill>
              </a:rPr>
              <a:t>'SELINUX=disabled'</a:t>
            </a:r>
            <a:r>
              <a:rPr lang="ko-KR" altLang="en-US" u="sng" dirty="0">
                <a:solidFill>
                  <a:schemeClr val="tx1"/>
                </a:solidFill>
              </a:rPr>
              <a:t>로 수정하고</a:t>
            </a:r>
            <a:r>
              <a:rPr lang="en-US" altLang="ko-KR" u="sng" dirty="0">
                <a:solidFill>
                  <a:schemeClr val="tx1"/>
                </a:solidFill>
              </a:rPr>
              <a:t>, </a:t>
            </a:r>
            <a:r>
              <a:rPr lang="ko-KR" altLang="en-US" u="sng" dirty="0">
                <a:solidFill>
                  <a:schemeClr val="tx1"/>
                </a:solidFill>
              </a:rPr>
              <a:t>저장한 후 편집기 닫기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63CF6A-3A14-FAB5-05D7-F72BD8E5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07" b="11967"/>
          <a:stretch/>
        </p:blipFill>
        <p:spPr>
          <a:xfrm>
            <a:off x="289249" y="3058398"/>
            <a:ext cx="10674220" cy="34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86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543691-2AF3-26A4-B41E-5E2FF6843003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터미널에서 네트워크 정보 확인 및 설정 변경 </a:t>
            </a:r>
            <a:r>
              <a:rPr lang="en-US" altLang="ko-KR" u="sng" dirty="0">
                <a:solidFill>
                  <a:schemeClr val="tx1"/>
                </a:solidFill>
              </a:rPr>
              <a:t>( </a:t>
            </a:r>
            <a:r>
              <a:rPr lang="ko-KR" altLang="en-US" u="sng" dirty="0">
                <a:solidFill>
                  <a:schemeClr val="tx1"/>
                </a:solidFill>
              </a:rPr>
              <a:t>그리고 재부팅 </a:t>
            </a:r>
            <a:r>
              <a:rPr lang="en-US" altLang="ko-KR" u="sng" dirty="0">
                <a:solidFill>
                  <a:schemeClr val="tx1"/>
                </a:solidFill>
              </a:rPr>
              <a:t>)</a:t>
            </a:r>
            <a:endParaRPr lang="ko-KR" altLang="en-US" u="sng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82C34E-2E74-5D56-0C5B-C4C90887E51A}"/>
              </a:ext>
            </a:extLst>
          </p:cNvPr>
          <p:cNvSpPr/>
          <p:nvPr/>
        </p:nvSpPr>
        <p:spPr>
          <a:xfrm>
            <a:off x="289249" y="830424"/>
            <a:ext cx="10926147" cy="14742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ifconfig</a:t>
            </a:r>
            <a:endParaRPr lang="en-US" altLang="ko-KR" dirty="0"/>
          </a:p>
          <a:p>
            <a:r>
              <a:rPr lang="en-US" altLang="ko-KR" dirty="0" err="1"/>
              <a:t>nmcli</a:t>
            </a:r>
            <a:r>
              <a:rPr lang="en-US" altLang="ko-KR" dirty="0"/>
              <a:t> connection down </a:t>
            </a:r>
            <a:r>
              <a:rPr lang="ko-KR" altLang="en-US" dirty="0"/>
              <a:t>장치 이름 </a:t>
            </a:r>
            <a:r>
              <a:rPr lang="en-US" altLang="ko-KR" dirty="0"/>
              <a:t>-&gt; </a:t>
            </a:r>
            <a:r>
              <a:rPr lang="ko-KR" altLang="en-US" dirty="0"/>
              <a:t>네트워크 장치 중지</a:t>
            </a:r>
          </a:p>
          <a:p>
            <a:r>
              <a:rPr lang="en-US" altLang="ko-KR" dirty="0" err="1"/>
              <a:t>nmcli</a:t>
            </a:r>
            <a:r>
              <a:rPr lang="en-US" altLang="ko-KR" dirty="0"/>
              <a:t> connection up </a:t>
            </a:r>
            <a:r>
              <a:rPr lang="ko-KR" altLang="en-US" dirty="0"/>
              <a:t>장치</a:t>
            </a:r>
            <a:r>
              <a:rPr lang="en-US" altLang="ko-KR" dirty="0"/>
              <a:t>_</a:t>
            </a:r>
            <a:r>
              <a:rPr lang="ko-KR" altLang="en-US" dirty="0"/>
              <a:t>이름 </a:t>
            </a:r>
            <a:r>
              <a:rPr lang="en-US" altLang="ko-KR" dirty="0"/>
              <a:t>-&gt; </a:t>
            </a:r>
            <a:r>
              <a:rPr lang="ko-KR" altLang="en-US" dirty="0"/>
              <a:t>네트워크 장치 시작</a:t>
            </a:r>
          </a:p>
          <a:p>
            <a:r>
              <a:rPr lang="en-US" altLang="ko-KR" dirty="0"/>
              <a:t>reboot -&gt; </a:t>
            </a:r>
            <a:r>
              <a:rPr lang="ko-KR" altLang="en-US" dirty="0"/>
              <a:t>컴퓨터 재부팅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8A19DB-82E0-1322-60E6-329835C7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2433402"/>
            <a:ext cx="5082980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31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F84DB5-BAC9-F351-D5E1-2CB202259182}"/>
              </a:ext>
            </a:extLst>
          </p:cNvPr>
          <p:cNvSpPr/>
          <p:nvPr/>
        </p:nvSpPr>
        <p:spPr>
          <a:xfrm>
            <a:off x="179905" y="128587"/>
            <a:ext cx="9514601" cy="70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u="sng" dirty="0">
                <a:solidFill>
                  <a:schemeClr val="tx1"/>
                </a:solidFill>
              </a:rPr>
              <a:t>자주 사용될 패키지 설치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72BE20-6BCD-0455-BB30-B910497823C8}"/>
              </a:ext>
            </a:extLst>
          </p:cNvPr>
          <p:cNvSpPr/>
          <p:nvPr/>
        </p:nvSpPr>
        <p:spPr>
          <a:xfrm>
            <a:off x="289249" y="830425"/>
            <a:ext cx="10926147" cy="701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dnf</a:t>
            </a:r>
            <a:r>
              <a:rPr lang="en-US" altLang="ko-KR" dirty="0"/>
              <a:t> -y install firewall-config</a:t>
            </a:r>
            <a:endParaRPr lang="ko-KR" altLang="en-US" dirty="0"/>
          </a:p>
        </p:txBody>
      </p:sp>
      <p:pic>
        <p:nvPicPr>
          <p:cNvPr id="17410" name="Picture 2" descr="image71">
            <a:extLst>
              <a:ext uri="{FF2B5EF4-FFF2-40B4-BE49-F238E27FC236}">
                <a16:creationId xmlns:a16="http://schemas.microsoft.com/office/drawing/2014/main" id="{83D5ED73-1E3B-BA88-E3CB-91E58C965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9" y="1719650"/>
            <a:ext cx="5827032" cy="51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173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B37DC8-F083-438A-F026-3F779D7D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0" y="327321"/>
            <a:ext cx="8794560" cy="60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21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AB7473-6F07-9C4E-BDFD-B76D8531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39" y="393884"/>
            <a:ext cx="9283973" cy="59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39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457616-FBF0-D232-C4B1-15EFD26F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5" y="253467"/>
            <a:ext cx="6483937" cy="3802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90783E-325A-69B7-6ACE-6830B067A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89" y="4199022"/>
            <a:ext cx="7224386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3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3D8352-C8D2-47DD-A954-8868B078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8" y="263529"/>
            <a:ext cx="10882305" cy="62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6696AD-8055-A060-AECA-B4400498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76" y="399797"/>
            <a:ext cx="8604757" cy="22115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8A8326-C113-83F4-24C6-29E61CB2090D}"/>
              </a:ext>
            </a:extLst>
          </p:cNvPr>
          <p:cNvSpPr/>
          <p:nvPr/>
        </p:nvSpPr>
        <p:spPr>
          <a:xfrm>
            <a:off x="4673459" y="1894116"/>
            <a:ext cx="6139542" cy="5318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https://www.virtualbox.org/wiki/Downloads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31C08A-BBFA-6904-8AE5-EC974CA7A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659" y="2611371"/>
            <a:ext cx="7976065" cy="40229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FA6608-CAE4-B6E9-0F78-46D5A6F29574}"/>
              </a:ext>
            </a:extLst>
          </p:cNvPr>
          <p:cNvSpPr/>
          <p:nvPr/>
        </p:nvSpPr>
        <p:spPr>
          <a:xfrm>
            <a:off x="4851918" y="5159829"/>
            <a:ext cx="1595535" cy="2146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3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C230B-F362-FC95-5DE7-63323D36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7" y="1070877"/>
            <a:ext cx="5787469" cy="45894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7E3C16-96E0-FC18-F2B4-817C7A25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698" y="1070877"/>
            <a:ext cx="5940381" cy="47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2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DBD688-8DB7-5225-3704-1F52EA44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04" y="1501215"/>
            <a:ext cx="4709568" cy="37417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97ED8-4196-5835-C6FC-BCCC53E4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86" y="1455491"/>
            <a:ext cx="476291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8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199</Words>
  <Application>Microsoft Office PowerPoint</Application>
  <PresentationFormat>와이드스크린</PresentationFormat>
  <Paragraphs>30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 Jung Kwon</dc:creator>
  <cp:lastModifiedBy>Min Jung Kwon</cp:lastModifiedBy>
  <cp:revision>95</cp:revision>
  <dcterms:created xsi:type="dcterms:W3CDTF">2024-09-22T12:25:40Z</dcterms:created>
  <dcterms:modified xsi:type="dcterms:W3CDTF">2024-09-22T15:48:50Z</dcterms:modified>
</cp:coreProperties>
</file>